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</p:sldMasterIdLst>
  <p:notesMasterIdLst>
    <p:notesMasterId r:id="rId14"/>
  </p:notesMasterIdLst>
  <p:sldIdLst>
    <p:sldId id="256" r:id="rId3"/>
    <p:sldId id="270" r:id="rId4"/>
    <p:sldId id="257" r:id="rId5"/>
    <p:sldId id="280" r:id="rId6"/>
    <p:sldId id="259" r:id="rId7"/>
    <p:sldId id="281" r:id="rId8"/>
    <p:sldId id="282" r:id="rId9"/>
    <p:sldId id="283" r:id="rId10"/>
    <p:sldId id="284" r:id="rId11"/>
    <p:sldId id="285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D09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976" autoAdjust="0"/>
    <p:restoredTop sz="78049" autoAdjust="0"/>
  </p:normalViewPr>
  <p:slideViewPr>
    <p:cSldViewPr>
      <p:cViewPr>
        <p:scale>
          <a:sx n="66" d="100"/>
          <a:sy n="66" d="100"/>
        </p:scale>
        <p:origin x="-72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6D8D6-B41D-45A5-AE87-C8AFE2D4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F9306-2D45-4BD2-941D-BBE09CDA9DE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«Обрати свою душу к книге…»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62037-FE50-4D05-8C4D-718DC17177F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Диплом в номинации «Электронные издания» за ЭИ «Художники Мурмана…»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2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2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0B66-111E-4A93-9F1A-2B0856C8F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569E-0F33-4DAF-89D0-735926F10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1923-823E-430D-96C0-B83A33B7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3C72-A1B1-4384-848E-3F057FDD1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3782-4528-4FCD-B7DA-44E70A03B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186B-021A-4037-865A-AA3B4AD65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C110-DFFB-4F1E-BDC6-F0BB57DDE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B07-2CDA-40DE-A1F7-6CFC1936B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E1D9-A944-4279-B23A-CF9BD747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1408-21DA-45DF-8A94-20241730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A1A7-02F1-431A-8908-0CE0FD68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9F22-3F8F-4702-8065-7507B3FC9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0943-4513-45D1-8F22-A7238435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6A2D-2171-4A74-86E6-D4C20A088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3D7DD-C8B3-4BD2-9709-6AD428BC0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990C-8F6C-4D40-B1F9-F980F14FB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D9E3-4432-4CF6-AADE-F7A2AEA94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7874-2FD7-4A4B-8B1E-E8AB916A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EA14-0AF0-413A-AEED-38C86EEE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E5EF-35FD-4A3D-AF15-D35CBAD42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C6C0-44C3-4411-B480-576701FA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59EA-B846-4264-82DE-197E8783D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1DCE-D8A1-4DF1-A1A0-A2B5787C0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0ED6-1D32-4CDA-91BF-B586E1BC9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50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50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0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50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50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50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50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50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50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50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50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50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51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51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51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51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51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51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51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51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51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51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51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51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51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1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51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51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51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51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51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51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51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51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51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51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51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451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1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1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7CBC8DB-81F7-4830-98E4-A35F3F815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24FB42C-9766-445C-9CBB-143BBC872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84538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>Российская государственная библиотека</a:t>
            </a:r>
            <a:br>
              <a:rPr lang="ru-RU" sz="1800" dirty="0" smtClean="0"/>
            </a:br>
            <a:r>
              <a:rPr lang="ru-RU" sz="1800" dirty="0" smtClean="0"/>
              <a:t>Санкт-Петербургский  государственный  институт культуры</a:t>
            </a:r>
            <a:br>
              <a:rPr lang="ru-RU" sz="1800" dirty="0" smtClean="0"/>
            </a:br>
            <a:r>
              <a:rPr lang="ru-RU" sz="1600" dirty="0" smtClean="0"/>
              <a:t>при участии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Смоленской областной универсальной </a:t>
            </a:r>
            <a:r>
              <a:rPr lang="ru-RU" sz="1800" dirty="0" smtClean="0"/>
              <a:t>научной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библиотеки им. А.Т. Твардовского</a:t>
            </a:r>
            <a:br>
              <a:rPr lang="ru-RU" sz="1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Итоги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V</a:t>
            </a:r>
            <a:r>
              <a:rPr lang="ru-RU" sz="3200" dirty="0" smtClean="0"/>
              <a:t> ЭТАПА СМОТРА-КОНКУРСА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861048"/>
            <a:ext cx="8713787" cy="2736304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ЭЛЕКТРОННОЙ ПРОДУКЦИИ </a:t>
            </a:r>
            <a:endParaRPr lang="en-US" sz="3600" dirty="0" smtClean="0"/>
          </a:p>
          <a:p>
            <a:pPr eaLnBrk="1" hangingPunct="1"/>
            <a:r>
              <a:rPr lang="ru-RU" sz="3600" dirty="0" smtClean="0"/>
              <a:t>(20</a:t>
            </a:r>
            <a:r>
              <a:rPr lang="en-US" sz="3600" dirty="0" smtClean="0"/>
              <a:t>12</a:t>
            </a:r>
            <a:r>
              <a:rPr lang="ru-RU" sz="3600" dirty="0" smtClean="0"/>
              <a:t>-201</a:t>
            </a:r>
            <a:r>
              <a:rPr lang="en-US" sz="3600" dirty="0" smtClean="0"/>
              <a:t>5</a:t>
            </a:r>
            <a:r>
              <a:rPr lang="ru-RU" sz="3600" dirty="0" smtClean="0"/>
              <a:t> ГГ.)</a:t>
            </a:r>
            <a:endParaRPr lang="en-US" sz="3600" dirty="0" smtClean="0"/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Санкт-Петербург, 2015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89195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Призеры Смотра-конкурса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Курская ОНБ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Липецкая ОНБ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Рязанская ОНБ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Челябинская ОУНБ</a:t>
            </a:r>
          </a:p>
          <a:p>
            <a:r>
              <a:rPr lang="ru-RU" b="1" dirty="0" smtClean="0"/>
              <a:t>ЦБС </a:t>
            </a:r>
            <a:r>
              <a:rPr lang="ru-RU" b="1" dirty="0" err="1" smtClean="0"/>
              <a:t>Чебоксарского</a:t>
            </a:r>
            <a:r>
              <a:rPr lang="ru-RU" b="1" dirty="0" smtClean="0"/>
              <a:t> района Чувашии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349500"/>
            <a:ext cx="7412037" cy="1462088"/>
          </a:xfrm>
        </p:spPr>
        <p:txBody>
          <a:bodyPr/>
          <a:lstStyle/>
          <a:p>
            <a:pPr algn="ctr" eaLnBrk="1" hangingPunct="1"/>
            <a:r>
              <a:rPr lang="ru-RU" smtClean="0"/>
              <a:t>До следующей встречи на конкурсе!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388350" cy="5328592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Статистика конкурса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Получено заявок: 26 из 18 библиотек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Длинный список: 22 заявки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Короткий список: 11 заявок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574675" y="332656"/>
            <a:ext cx="8001000" cy="64807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Короткий список Смотра-конкурса </a:t>
            </a:r>
          </a:p>
        </p:txBody>
      </p:sp>
      <p:pic>
        <p:nvPicPr>
          <p:cNvPr id="7" name="Содержимое 6" descr="TABL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64096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01000" cy="10527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Дипломант –</a:t>
            </a:r>
            <a:r>
              <a:rPr lang="ru-RU" sz="3200" b="1" dirty="0" smtClean="0">
                <a:solidFill>
                  <a:schemeClr val="accent6"/>
                </a:solidFill>
              </a:rPr>
              <a:t> Вологодская ОУНБ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 глубокое и эмоциональное отображение темы ВОВ»</a:t>
            </a: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гуманизм и благородство»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VOLOG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496943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01000" cy="10527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6"/>
                </a:solidFill>
              </a:rPr>
              <a:t>Дипломант – ГПНТБ СО РАН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 дизайн и энциклопедичность в отображении информации»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GPNTB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620688"/>
            <a:ext cx="547260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Дипломант – </a:t>
            </a:r>
            <a:r>
              <a:rPr lang="ru-RU" sz="3200" b="1" dirty="0" smtClean="0">
                <a:solidFill>
                  <a:schemeClr val="accent6"/>
                </a:solidFill>
              </a:rPr>
              <a:t>ЦУНБ Ивановской обл</a:t>
            </a:r>
            <a:r>
              <a:rPr lang="ru-RU" sz="2800" b="1" dirty="0" smtClean="0">
                <a:solidFill>
                  <a:schemeClr val="accent6"/>
                </a:solidFill>
              </a:rPr>
              <a:t>.</a:t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endParaRPr lang="ru-RU" sz="28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 творческий подход и художественный вкус»</a:t>
            </a: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«…за современный дизайн и информативность»</a:t>
            </a:r>
            <a:r>
              <a:rPr lang="ru-RU" sz="2000" dirty="0" smtClean="0"/>
              <a:t> </a:t>
            </a:r>
            <a:endParaRPr lang="ru-RU" sz="20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VA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8280919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01000" cy="10527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Дипломант –</a:t>
            </a:r>
            <a:r>
              <a:rPr lang="ru-RU" sz="3200" b="1" dirty="0" smtClean="0">
                <a:solidFill>
                  <a:schemeClr val="accent6"/>
                </a:solidFill>
              </a:rPr>
              <a:t> Псковская ОУНБ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 стилистически выдержанное оформление  и тщательность в проработке темы»</a:t>
            </a:r>
          </a:p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«правильный дизайн, большой объем информации, хорошо структурирован»</a:t>
            </a:r>
          </a:p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место по мнению Смоленской ОУНБ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SKOV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849694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01000" cy="10527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Дипломант –</a:t>
            </a:r>
            <a:r>
              <a:rPr lang="ru-RU" sz="3200" b="1" dirty="0" smtClean="0">
                <a:solidFill>
                  <a:schemeClr val="accent6"/>
                </a:solidFill>
              </a:rPr>
              <a:t> Пензенская ОБ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«… за  сдержанность и ответственность в отображении темы ВОВ»</a:t>
            </a:r>
          </a:p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«не стандартный,  интересный подход к дизайну » «…глубоко и умно»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ENZ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8352927" cy="5327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01000" cy="10527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ПОБЕДИТЕЛЬ –</a:t>
            </a:r>
            <a:r>
              <a:rPr lang="ru-RU" sz="3200" b="1" dirty="0" smtClean="0">
                <a:solidFill>
                  <a:schemeClr val="accent6"/>
                </a:solidFill>
              </a:rPr>
              <a:t> Тамбовская ОУНБ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65304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«… за  целенаправленную работу по выявлению инновационного опыта и представление его в интернет»         «…за дизайн»        «просто и удобно»</a:t>
            </a:r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rgbClr val="FF0000"/>
                </a:solidFill>
              </a:rPr>
              <a:t>«</a:t>
            </a:r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 использование аналитической технологии </a:t>
            </a:r>
            <a:r>
              <a:rPr lang="ru-RU" sz="1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бенчмаркинга</a:t>
            </a:r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lnSpc>
                <a:spcPct val="50000"/>
              </a:lnSpc>
            </a:pPr>
            <a:endParaRPr lang="ru-RU" dirty="0" smtClean="0"/>
          </a:p>
          <a:p>
            <a:pPr algn="ctr">
              <a:lnSpc>
                <a:spcPct val="50000"/>
              </a:lnSpc>
            </a:pPr>
            <a:endParaRPr lang="ru-RU" dirty="0" smtClean="0"/>
          </a:p>
          <a:p>
            <a:pPr algn="ctr">
              <a:lnSpc>
                <a:spcPct val="50000"/>
              </a:lnSpc>
            </a:pPr>
            <a:r>
              <a:rPr lang="ru-RU" sz="1400" dirty="0" smtClean="0"/>
              <a:t>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AMB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49694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288</Words>
  <Application>Microsoft Office PowerPoint</Application>
  <PresentationFormat>Экран (4:3)</PresentationFormat>
  <Paragraphs>48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Салют</vt:lpstr>
      <vt:lpstr>Профиль</vt:lpstr>
      <vt:lpstr> Российская государственная библиотека Санкт-Петербургский  государственный  институт культуры при участии  Смоленской областной универсальной научной  библиотеки им. А.Т. Твардовского  Итоги  V ЭТАПА СМОТРА-КОНКУРСА</vt:lpstr>
      <vt:lpstr>Статистика конкурса  Получено заявок: 26 из 18 библиотек  Длинный список: 22 заявки  Короткий список: 11 заявок</vt:lpstr>
      <vt:lpstr>Короткий список Смотра-конкурса </vt:lpstr>
      <vt:lpstr>Дипломант – Вологодская ОУНБ </vt:lpstr>
      <vt:lpstr>Дипломант – ГПНТБ СО РАН </vt:lpstr>
      <vt:lpstr>Дипломант – ЦУНБ Ивановской обл. </vt:lpstr>
      <vt:lpstr>Дипломант – Псковская ОУНБ </vt:lpstr>
      <vt:lpstr>Дипломант – Пензенская ОБ </vt:lpstr>
      <vt:lpstr>ПОБЕДИТЕЛЬ – Тамбовская ОУНБ </vt:lpstr>
      <vt:lpstr>Призеры Смотра-конкурса</vt:lpstr>
      <vt:lpstr>До следующей встречи на конкурсе!</vt:lpstr>
    </vt:vector>
  </TitlesOfParts>
  <Company>R.S.L.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СМОТРА-КОНКУРСА ЭЛЕКТРОННЫХ РЕСУРСОВ СНИКИ</dc:title>
  <dc:creator>gorbunovaAV</dc:creator>
  <cp:lastModifiedBy>SukhotinaML</cp:lastModifiedBy>
  <cp:revision>89</cp:revision>
  <dcterms:created xsi:type="dcterms:W3CDTF">2007-08-28T07:43:24Z</dcterms:created>
  <dcterms:modified xsi:type="dcterms:W3CDTF">2015-09-23T07:40:04Z</dcterms:modified>
</cp:coreProperties>
</file>